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3"/>
  </p:notesMasterIdLst>
  <p:sldIdLst>
    <p:sldId id="378" r:id="rId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Counter-Strike" panose="020B0604020202020204" charset="0"/>
      <p:regular r:id="rId10"/>
    </p:embeddedFont>
  </p:embeddedFont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2D7D"/>
    <a:srgbClr val="221D1A"/>
    <a:srgbClr val="1B1844"/>
    <a:srgbClr val="73BEDD"/>
    <a:srgbClr val="73BEDE"/>
    <a:srgbClr val="2D2863"/>
    <a:srgbClr val="73BDDD"/>
    <a:srgbClr val="2C2760"/>
    <a:srgbClr val="0031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96" autoAdjust="0"/>
    <p:restoredTop sz="94660"/>
  </p:normalViewPr>
  <p:slideViewPr>
    <p:cSldViewPr snapToGrid="0">
      <p:cViewPr>
        <p:scale>
          <a:sx n="140" d="100"/>
          <a:sy n="140" d="100"/>
        </p:scale>
        <p:origin x="108" y="-5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282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presProps" Target="presProps.xml"/><Relationship Id="rId5" Type="http://schemas.openxmlformats.org/officeDocument/2006/relationships/font" Target="fonts/font2.fntdata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image" Target="../media/image3.jpg"/><Relationship Id="rId4" Type="http://schemas.openxmlformats.org/officeDocument/2006/relationships/image" Target="../media/image6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image" Target="../media/image3.jpg"/><Relationship Id="rId4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405E5C-4D1D-43AC-9856-8AFC2CF95A98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73F943F-512E-45EA-A06F-421287CF6097}">
      <dgm:prSet phldrT="[Text]"/>
      <dgm:spPr/>
      <dgm:t>
        <a:bodyPr/>
        <a:lstStyle/>
        <a:p>
          <a:r>
            <a:rPr lang="en-US" b="0" err="1">
              <a:latin typeface="Counter-Strike" panose="020B0604020202020204" charset="0"/>
            </a:rPr>
            <a:t>Latar</a:t>
          </a:r>
          <a:r>
            <a:rPr lang="en-US" b="0">
              <a:latin typeface="Counter-Strike" panose="020B0604020202020204" charset="0"/>
            </a:rPr>
            <a:t> </a:t>
          </a:r>
          <a:r>
            <a:rPr lang="en-US" b="0" err="1">
              <a:latin typeface="Counter-Strike" panose="020B0604020202020204" charset="0"/>
            </a:rPr>
            <a:t>Belakang</a:t>
          </a:r>
          <a:endParaRPr lang="en-US" b="0">
            <a:latin typeface="Counter-Strike" panose="020B0604020202020204" charset="0"/>
          </a:endParaRPr>
        </a:p>
      </dgm:t>
    </dgm:pt>
    <dgm:pt modelId="{F9DFD4BB-46C1-4ADF-AD5F-F3B650B95DCC}" type="parTrans" cxnId="{D0919053-2E6C-4AE3-B2B6-FF1A36EE0033}">
      <dgm:prSet/>
      <dgm:spPr/>
      <dgm:t>
        <a:bodyPr/>
        <a:lstStyle/>
        <a:p>
          <a:endParaRPr lang="en-US"/>
        </a:p>
      </dgm:t>
    </dgm:pt>
    <dgm:pt modelId="{CCF7D88B-B37A-4442-ABB3-6410988195CF}" type="sibTrans" cxnId="{D0919053-2E6C-4AE3-B2B6-FF1A36EE0033}">
      <dgm:prSet/>
      <dgm:spPr/>
      <dgm:t>
        <a:bodyPr/>
        <a:lstStyle/>
        <a:p>
          <a:endParaRPr lang="en-US"/>
        </a:p>
      </dgm:t>
    </dgm:pt>
    <dgm:pt modelId="{B577DBF4-C976-4AA9-B605-15B7EE402B3C}">
      <dgm:prSet phldrT="[Text]"/>
      <dgm:spPr/>
      <dgm:t>
        <a:bodyPr/>
        <a:lstStyle/>
        <a:p>
          <a:r>
            <a:rPr lang="en-US" b="0">
              <a:latin typeface="Counter-Strike" panose="020B0604020202020204" charset="0"/>
            </a:rPr>
            <a:t>Tujuan</a:t>
          </a:r>
          <a:endParaRPr lang="en-US">
            <a:latin typeface="Counter-Strike" panose="020B0604020202020204" charset="0"/>
          </a:endParaRPr>
        </a:p>
      </dgm:t>
    </dgm:pt>
    <dgm:pt modelId="{2729523B-3674-4A46-A81B-F4C76BD8AFF1}" type="parTrans" cxnId="{66C50AB4-5CE5-469C-BDF3-B55F27223B42}">
      <dgm:prSet/>
      <dgm:spPr/>
      <dgm:t>
        <a:bodyPr/>
        <a:lstStyle/>
        <a:p>
          <a:endParaRPr lang="en-US"/>
        </a:p>
      </dgm:t>
    </dgm:pt>
    <dgm:pt modelId="{61D25749-4D93-4D6A-B4B5-B52D5D5F7E12}" type="sibTrans" cxnId="{66C50AB4-5CE5-469C-BDF3-B55F27223B42}">
      <dgm:prSet/>
      <dgm:spPr/>
      <dgm:t>
        <a:bodyPr/>
        <a:lstStyle/>
        <a:p>
          <a:endParaRPr lang="en-US"/>
        </a:p>
      </dgm:t>
    </dgm:pt>
    <dgm:pt modelId="{5CA9A105-2AAC-42FD-AED2-F862AFE37C7E}">
      <dgm:prSet phldrT="[Text]"/>
      <dgm:spPr/>
      <dgm:t>
        <a:bodyPr/>
        <a:lstStyle/>
        <a:p>
          <a:r>
            <a:rPr lang="en-US" b="0">
              <a:latin typeface="Counter-Strike" panose="020B0604020202020204" charset="0"/>
            </a:rPr>
            <a:t>Metode</a:t>
          </a:r>
          <a:endParaRPr lang="en-US"/>
        </a:p>
      </dgm:t>
    </dgm:pt>
    <dgm:pt modelId="{82F890CE-984E-4E62-B991-C7C35B6A7620}" type="parTrans" cxnId="{BA7A18E1-04FA-47A8-994A-20B85E177DB0}">
      <dgm:prSet/>
      <dgm:spPr/>
      <dgm:t>
        <a:bodyPr/>
        <a:lstStyle/>
        <a:p>
          <a:endParaRPr lang="en-US"/>
        </a:p>
      </dgm:t>
    </dgm:pt>
    <dgm:pt modelId="{039EC0D5-63BE-449A-BCBB-10183C05D790}" type="sibTrans" cxnId="{BA7A18E1-04FA-47A8-994A-20B85E177DB0}">
      <dgm:prSet/>
      <dgm:spPr/>
      <dgm:t>
        <a:bodyPr/>
        <a:lstStyle/>
        <a:p>
          <a:endParaRPr lang="en-US"/>
        </a:p>
      </dgm:t>
    </dgm:pt>
    <dgm:pt modelId="{86E58B9E-F893-47C0-8CC8-53CA0B5CA849}">
      <dgm:prSet/>
      <dgm:spPr/>
      <dgm:t>
        <a:bodyPr/>
        <a:lstStyle/>
        <a:p>
          <a:r>
            <a:rPr lang="en-US" b="0">
              <a:latin typeface="Counter-Strike" panose="020B0604020202020204" charset="0"/>
            </a:rPr>
            <a:t>Hasil</a:t>
          </a:r>
          <a:endParaRPr lang="en-US"/>
        </a:p>
      </dgm:t>
    </dgm:pt>
    <dgm:pt modelId="{41BEB9F6-161E-4D03-BB48-0E7AF2514837}" type="parTrans" cxnId="{5D89F7BB-981F-4D51-A256-A9132FD63B80}">
      <dgm:prSet/>
      <dgm:spPr/>
      <dgm:t>
        <a:bodyPr/>
        <a:lstStyle/>
        <a:p>
          <a:endParaRPr lang="en-US"/>
        </a:p>
      </dgm:t>
    </dgm:pt>
    <dgm:pt modelId="{71F66C75-E1DE-40F4-B87E-8091CAFD2294}" type="sibTrans" cxnId="{5D89F7BB-981F-4D51-A256-A9132FD63B80}">
      <dgm:prSet/>
      <dgm:spPr/>
      <dgm:t>
        <a:bodyPr/>
        <a:lstStyle/>
        <a:p>
          <a:endParaRPr lang="en-US"/>
        </a:p>
      </dgm:t>
    </dgm:pt>
    <dgm:pt modelId="{A35408EC-EEB9-43BF-B05D-DCBC11CCC7AF}" type="pres">
      <dgm:prSet presAssocID="{B7405E5C-4D1D-43AC-9856-8AFC2CF95A98}" presName="Name0" presStyleCnt="0">
        <dgm:presLayoutVars>
          <dgm:chMax val="7"/>
          <dgm:chPref val="7"/>
          <dgm:dir/>
        </dgm:presLayoutVars>
      </dgm:prSet>
      <dgm:spPr/>
    </dgm:pt>
    <dgm:pt modelId="{AF2073D0-4B57-4E03-97FB-5D5ADC92BF01}" type="pres">
      <dgm:prSet presAssocID="{B7405E5C-4D1D-43AC-9856-8AFC2CF95A98}" presName="Name1" presStyleCnt="0"/>
      <dgm:spPr/>
    </dgm:pt>
    <dgm:pt modelId="{D5521AFB-A36F-4334-A335-37446209C0CB}" type="pres">
      <dgm:prSet presAssocID="{B7405E5C-4D1D-43AC-9856-8AFC2CF95A98}" presName="cycle" presStyleCnt="0"/>
      <dgm:spPr/>
    </dgm:pt>
    <dgm:pt modelId="{6A28B0A3-27B4-4697-AC99-B5982A0E1B94}" type="pres">
      <dgm:prSet presAssocID="{B7405E5C-4D1D-43AC-9856-8AFC2CF95A98}" presName="srcNode" presStyleLbl="node1" presStyleIdx="0" presStyleCnt="4"/>
      <dgm:spPr/>
    </dgm:pt>
    <dgm:pt modelId="{AEB52E8F-2C4B-4049-A810-909193788D1B}" type="pres">
      <dgm:prSet presAssocID="{B7405E5C-4D1D-43AC-9856-8AFC2CF95A98}" presName="conn" presStyleLbl="parChTrans1D2" presStyleIdx="0" presStyleCnt="1"/>
      <dgm:spPr/>
    </dgm:pt>
    <dgm:pt modelId="{3A7821D0-5640-4D24-9306-F31FA98F043B}" type="pres">
      <dgm:prSet presAssocID="{B7405E5C-4D1D-43AC-9856-8AFC2CF95A98}" presName="extraNode" presStyleLbl="node1" presStyleIdx="0" presStyleCnt="4"/>
      <dgm:spPr/>
    </dgm:pt>
    <dgm:pt modelId="{EB682B7A-267B-43AD-B5CE-1D0921E64850}" type="pres">
      <dgm:prSet presAssocID="{B7405E5C-4D1D-43AC-9856-8AFC2CF95A98}" presName="dstNode" presStyleLbl="node1" presStyleIdx="0" presStyleCnt="4"/>
      <dgm:spPr/>
    </dgm:pt>
    <dgm:pt modelId="{9281DBEA-ACB0-422A-AEAF-A76CBBA6CF51}" type="pres">
      <dgm:prSet presAssocID="{A73F943F-512E-45EA-A06F-421287CF6097}" presName="text_1" presStyleLbl="node1" presStyleIdx="0" presStyleCnt="4">
        <dgm:presLayoutVars>
          <dgm:bulletEnabled val="1"/>
        </dgm:presLayoutVars>
      </dgm:prSet>
      <dgm:spPr/>
    </dgm:pt>
    <dgm:pt modelId="{D3602778-6126-481B-9739-B44649416EE3}" type="pres">
      <dgm:prSet presAssocID="{A73F943F-512E-45EA-A06F-421287CF6097}" presName="accent_1" presStyleCnt="0"/>
      <dgm:spPr/>
    </dgm:pt>
    <dgm:pt modelId="{C37FC9DB-7E01-45B5-89F9-BDBCA4AC702E}" type="pres">
      <dgm:prSet presAssocID="{A73F943F-512E-45EA-A06F-421287CF6097}" presName="accentRepeatNode" presStyleLbl="solidFgAcc1" presStyleIdx="0" presStyleCnt="4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74AB2320-3BE6-40EC-8D96-E1829F6D324E}" type="pres">
      <dgm:prSet presAssocID="{B577DBF4-C976-4AA9-B605-15B7EE402B3C}" presName="text_2" presStyleLbl="node1" presStyleIdx="1" presStyleCnt="4">
        <dgm:presLayoutVars>
          <dgm:bulletEnabled val="1"/>
        </dgm:presLayoutVars>
      </dgm:prSet>
      <dgm:spPr/>
    </dgm:pt>
    <dgm:pt modelId="{D8801148-F194-4120-A919-183D8208CB33}" type="pres">
      <dgm:prSet presAssocID="{B577DBF4-C976-4AA9-B605-15B7EE402B3C}" presName="accent_2" presStyleCnt="0"/>
      <dgm:spPr/>
    </dgm:pt>
    <dgm:pt modelId="{1DAE1CCF-84F9-4EDC-98B7-E9C7BAEEE74B}" type="pres">
      <dgm:prSet presAssocID="{B577DBF4-C976-4AA9-B605-15B7EE402B3C}" presName="accentRepeatNode" presStyleLbl="solidFgAcc1" presStyleIdx="1" presStyleCnt="4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47427C3F-3507-4867-823B-870CA12A149E}" type="pres">
      <dgm:prSet presAssocID="{5CA9A105-2AAC-42FD-AED2-F862AFE37C7E}" presName="text_3" presStyleLbl="node1" presStyleIdx="2" presStyleCnt="4">
        <dgm:presLayoutVars>
          <dgm:bulletEnabled val="1"/>
        </dgm:presLayoutVars>
      </dgm:prSet>
      <dgm:spPr/>
    </dgm:pt>
    <dgm:pt modelId="{F12D02EA-33D1-47B7-AFE1-4E187CC9CFB9}" type="pres">
      <dgm:prSet presAssocID="{5CA9A105-2AAC-42FD-AED2-F862AFE37C7E}" presName="accent_3" presStyleCnt="0"/>
      <dgm:spPr/>
    </dgm:pt>
    <dgm:pt modelId="{86E506C1-C382-4E88-B9D1-C1F3BE232007}" type="pres">
      <dgm:prSet presAssocID="{5CA9A105-2AAC-42FD-AED2-F862AFE37C7E}" presName="accentRepeatNode" presStyleLbl="solidFgAcc1" presStyleIdx="2" presStyleCnt="4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</dgm:pt>
    <dgm:pt modelId="{1C6EB8F7-29A7-404E-9DCA-B1CE200DED8A}" type="pres">
      <dgm:prSet presAssocID="{86E58B9E-F893-47C0-8CC8-53CA0B5CA849}" presName="text_4" presStyleLbl="node1" presStyleIdx="3" presStyleCnt="4">
        <dgm:presLayoutVars>
          <dgm:bulletEnabled val="1"/>
        </dgm:presLayoutVars>
      </dgm:prSet>
      <dgm:spPr/>
    </dgm:pt>
    <dgm:pt modelId="{484864F1-79D6-489F-B830-4A53305E0854}" type="pres">
      <dgm:prSet presAssocID="{86E58B9E-F893-47C0-8CC8-53CA0B5CA849}" presName="accent_4" presStyleCnt="0"/>
      <dgm:spPr/>
    </dgm:pt>
    <dgm:pt modelId="{CDF173D8-E66B-4F16-9EDF-B769624D79B7}" type="pres">
      <dgm:prSet presAssocID="{86E58B9E-F893-47C0-8CC8-53CA0B5CA849}" presName="accentRepeatNode" presStyleLbl="solidFgAcc1" presStyleIdx="3" presStyleCnt="4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</dgm:pt>
  </dgm:ptLst>
  <dgm:cxnLst>
    <dgm:cxn modelId="{C652701C-F7A3-4219-B20E-5A64FBE0556B}" type="presOf" srcId="{B7405E5C-4D1D-43AC-9856-8AFC2CF95A98}" destId="{A35408EC-EEB9-43BF-B05D-DCBC11CCC7AF}" srcOrd="0" destOrd="0" presId="urn:microsoft.com/office/officeart/2008/layout/VerticalCurvedList"/>
    <dgm:cxn modelId="{D0919053-2E6C-4AE3-B2B6-FF1A36EE0033}" srcId="{B7405E5C-4D1D-43AC-9856-8AFC2CF95A98}" destId="{A73F943F-512E-45EA-A06F-421287CF6097}" srcOrd="0" destOrd="0" parTransId="{F9DFD4BB-46C1-4ADF-AD5F-F3B650B95DCC}" sibTransId="{CCF7D88B-B37A-4442-ABB3-6410988195CF}"/>
    <dgm:cxn modelId="{29C45C87-B933-4863-8955-92F3977DFDD1}" type="presOf" srcId="{CCF7D88B-B37A-4442-ABB3-6410988195CF}" destId="{AEB52E8F-2C4B-4049-A810-909193788D1B}" srcOrd="0" destOrd="0" presId="urn:microsoft.com/office/officeart/2008/layout/VerticalCurvedList"/>
    <dgm:cxn modelId="{8D38DBA4-4887-41A1-8F84-99659D37B130}" type="presOf" srcId="{86E58B9E-F893-47C0-8CC8-53CA0B5CA849}" destId="{1C6EB8F7-29A7-404E-9DCA-B1CE200DED8A}" srcOrd="0" destOrd="0" presId="urn:microsoft.com/office/officeart/2008/layout/VerticalCurvedList"/>
    <dgm:cxn modelId="{66C50AB4-5CE5-469C-BDF3-B55F27223B42}" srcId="{B7405E5C-4D1D-43AC-9856-8AFC2CF95A98}" destId="{B577DBF4-C976-4AA9-B605-15B7EE402B3C}" srcOrd="1" destOrd="0" parTransId="{2729523B-3674-4A46-A81B-F4C76BD8AFF1}" sibTransId="{61D25749-4D93-4D6A-B4B5-B52D5D5F7E12}"/>
    <dgm:cxn modelId="{BFF39AB7-71C3-40F3-85B2-F5541EEF3C34}" type="presOf" srcId="{A73F943F-512E-45EA-A06F-421287CF6097}" destId="{9281DBEA-ACB0-422A-AEAF-A76CBBA6CF51}" srcOrd="0" destOrd="0" presId="urn:microsoft.com/office/officeart/2008/layout/VerticalCurvedList"/>
    <dgm:cxn modelId="{5D89F7BB-981F-4D51-A256-A9132FD63B80}" srcId="{B7405E5C-4D1D-43AC-9856-8AFC2CF95A98}" destId="{86E58B9E-F893-47C0-8CC8-53CA0B5CA849}" srcOrd="3" destOrd="0" parTransId="{41BEB9F6-161E-4D03-BB48-0E7AF2514837}" sibTransId="{71F66C75-E1DE-40F4-B87E-8091CAFD2294}"/>
    <dgm:cxn modelId="{3BE1D3BC-8400-42EA-BD0A-EE0F0B1778B8}" type="presOf" srcId="{5CA9A105-2AAC-42FD-AED2-F862AFE37C7E}" destId="{47427C3F-3507-4867-823B-870CA12A149E}" srcOrd="0" destOrd="0" presId="urn:microsoft.com/office/officeart/2008/layout/VerticalCurvedList"/>
    <dgm:cxn modelId="{D7D7D2DB-B1AB-4EA7-89EA-25D046054677}" type="presOf" srcId="{B577DBF4-C976-4AA9-B605-15B7EE402B3C}" destId="{74AB2320-3BE6-40EC-8D96-E1829F6D324E}" srcOrd="0" destOrd="0" presId="urn:microsoft.com/office/officeart/2008/layout/VerticalCurvedList"/>
    <dgm:cxn modelId="{BA7A18E1-04FA-47A8-994A-20B85E177DB0}" srcId="{B7405E5C-4D1D-43AC-9856-8AFC2CF95A98}" destId="{5CA9A105-2AAC-42FD-AED2-F862AFE37C7E}" srcOrd="2" destOrd="0" parTransId="{82F890CE-984E-4E62-B991-C7C35B6A7620}" sibTransId="{039EC0D5-63BE-449A-BCBB-10183C05D790}"/>
    <dgm:cxn modelId="{6094FB21-C0F8-4DCC-A7D0-0D4F8B542D8C}" type="presParOf" srcId="{A35408EC-EEB9-43BF-B05D-DCBC11CCC7AF}" destId="{AF2073D0-4B57-4E03-97FB-5D5ADC92BF01}" srcOrd="0" destOrd="0" presId="urn:microsoft.com/office/officeart/2008/layout/VerticalCurvedList"/>
    <dgm:cxn modelId="{9244BFA4-032D-4E24-8D1F-79714080D5ED}" type="presParOf" srcId="{AF2073D0-4B57-4E03-97FB-5D5ADC92BF01}" destId="{D5521AFB-A36F-4334-A335-37446209C0CB}" srcOrd="0" destOrd="0" presId="urn:microsoft.com/office/officeart/2008/layout/VerticalCurvedList"/>
    <dgm:cxn modelId="{BC966E59-FD4A-4785-8832-5E00912142CC}" type="presParOf" srcId="{D5521AFB-A36F-4334-A335-37446209C0CB}" destId="{6A28B0A3-27B4-4697-AC99-B5982A0E1B94}" srcOrd="0" destOrd="0" presId="urn:microsoft.com/office/officeart/2008/layout/VerticalCurvedList"/>
    <dgm:cxn modelId="{41956EC2-A9EA-4B42-9B9A-4E2EE6DC6AE7}" type="presParOf" srcId="{D5521AFB-A36F-4334-A335-37446209C0CB}" destId="{AEB52E8F-2C4B-4049-A810-909193788D1B}" srcOrd="1" destOrd="0" presId="urn:microsoft.com/office/officeart/2008/layout/VerticalCurvedList"/>
    <dgm:cxn modelId="{0656590F-4D1F-4073-829B-BF359CB2448E}" type="presParOf" srcId="{D5521AFB-A36F-4334-A335-37446209C0CB}" destId="{3A7821D0-5640-4D24-9306-F31FA98F043B}" srcOrd="2" destOrd="0" presId="urn:microsoft.com/office/officeart/2008/layout/VerticalCurvedList"/>
    <dgm:cxn modelId="{9CC9D1BB-BC64-4501-AD2F-8001CC00E9C0}" type="presParOf" srcId="{D5521AFB-A36F-4334-A335-37446209C0CB}" destId="{EB682B7A-267B-43AD-B5CE-1D0921E64850}" srcOrd="3" destOrd="0" presId="urn:microsoft.com/office/officeart/2008/layout/VerticalCurvedList"/>
    <dgm:cxn modelId="{994861C8-4515-4B1F-AD5A-A7A5697CE5A6}" type="presParOf" srcId="{AF2073D0-4B57-4E03-97FB-5D5ADC92BF01}" destId="{9281DBEA-ACB0-422A-AEAF-A76CBBA6CF51}" srcOrd="1" destOrd="0" presId="urn:microsoft.com/office/officeart/2008/layout/VerticalCurvedList"/>
    <dgm:cxn modelId="{07DAE3FA-089A-47B8-8BB2-E11FA1E88732}" type="presParOf" srcId="{AF2073D0-4B57-4E03-97FB-5D5ADC92BF01}" destId="{D3602778-6126-481B-9739-B44649416EE3}" srcOrd="2" destOrd="0" presId="urn:microsoft.com/office/officeart/2008/layout/VerticalCurvedList"/>
    <dgm:cxn modelId="{EE898DF9-5869-413D-A3EA-E52F86D360DB}" type="presParOf" srcId="{D3602778-6126-481B-9739-B44649416EE3}" destId="{C37FC9DB-7E01-45B5-89F9-BDBCA4AC702E}" srcOrd="0" destOrd="0" presId="urn:microsoft.com/office/officeart/2008/layout/VerticalCurvedList"/>
    <dgm:cxn modelId="{AA3529D5-6043-4065-8AC4-A71C99D80BD9}" type="presParOf" srcId="{AF2073D0-4B57-4E03-97FB-5D5ADC92BF01}" destId="{74AB2320-3BE6-40EC-8D96-E1829F6D324E}" srcOrd="3" destOrd="0" presId="urn:microsoft.com/office/officeart/2008/layout/VerticalCurvedList"/>
    <dgm:cxn modelId="{DBDECD26-97BC-47EB-B9E1-9CF17C42E5AE}" type="presParOf" srcId="{AF2073D0-4B57-4E03-97FB-5D5ADC92BF01}" destId="{D8801148-F194-4120-A919-183D8208CB33}" srcOrd="4" destOrd="0" presId="urn:microsoft.com/office/officeart/2008/layout/VerticalCurvedList"/>
    <dgm:cxn modelId="{32CE8161-6459-4C8F-AC73-F199EF8CC9F3}" type="presParOf" srcId="{D8801148-F194-4120-A919-183D8208CB33}" destId="{1DAE1CCF-84F9-4EDC-98B7-E9C7BAEEE74B}" srcOrd="0" destOrd="0" presId="urn:microsoft.com/office/officeart/2008/layout/VerticalCurvedList"/>
    <dgm:cxn modelId="{0313D480-C37C-43DE-A5C9-7D22BB55054C}" type="presParOf" srcId="{AF2073D0-4B57-4E03-97FB-5D5ADC92BF01}" destId="{47427C3F-3507-4867-823B-870CA12A149E}" srcOrd="5" destOrd="0" presId="urn:microsoft.com/office/officeart/2008/layout/VerticalCurvedList"/>
    <dgm:cxn modelId="{1CF111CC-F874-44FE-8471-BA8DAE17C63A}" type="presParOf" srcId="{AF2073D0-4B57-4E03-97FB-5D5ADC92BF01}" destId="{F12D02EA-33D1-47B7-AFE1-4E187CC9CFB9}" srcOrd="6" destOrd="0" presId="urn:microsoft.com/office/officeart/2008/layout/VerticalCurvedList"/>
    <dgm:cxn modelId="{C38DB91A-03DD-42B8-9134-E960244AEDD2}" type="presParOf" srcId="{F12D02EA-33D1-47B7-AFE1-4E187CC9CFB9}" destId="{86E506C1-C382-4E88-B9D1-C1F3BE232007}" srcOrd="0" destOrd="0" presId="urn:microsoft.com/office/officeart/2008/layout/VerticalCurvedList"/>
    <dgm:cxn modelId="{42C1FBEA-FCE8-4C1E-B1DD-4DBAA4150ACC}" type="presParOf" srcId="{AF2073D0-4B57-4E03-97FB-5D5ADC92BF01}" destId="{1C6EB8F7-29A7-404E-9DCA-B1CE200DED8A}" srcOrd="7" destOrd="0" presId="urn:microsoft.com/office/officeart/2008/layout/VerticalCurvedList"/>
    <dgm:cxn modelId="{B70DFE2C-C7D9-433E-BD27-6A166A044F66}" type="presParOf" srcId="{AF2073D0-4B57-4E03-97FB-5D5ADC92BF01}" destId="{484864F1-79D6-489F-B830-4A53305E0854}" srcOrd="8" destOrd="0" presId="urn:microsoft.com/office/officeart/2008/layout/VerticalCurvedList"/>
    <dgm:cxn modelId="{143F102C-5A50-4937-B9E0-D2D7252E024A}" type="presParOf" srcId="{484864F1-79D6-489F-B830-4A53305E0854}" destId="{CDF173D8-E66B-4F16-9EDF-B769624D79B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B52E8F-2C4B-4049-A810-909193788D1B}">
      <dsp:nvSpPr>
        <dsp:cNvPr id="0" name=""/>
        <dsp:cNvSpPr/>
      </dsp:nvSpPr>
      <dsp:spPr>
        <a:xfrm>
          <a:off x="-4499504" y="-689991"/>
          <a:ext cx="5360163" cy="5360163"/>
        </a:xfrm>
        <a:prstGeom prst="blockArc">
          <a:avLst>
            <a:gd name="adj1" fmla="val 18900000"/>
            <a:gd name="adj2" fmla="val 2700000"/>
            <a:gd name="adj3" fmla="val 403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81DBEA-ACB0-422A-AEAF-A76CBBA6CF51}">
      <dsp:nvSpPr>
        <dsp:cNvPr id="0" name=""/>
        <dsp:cNvSpPr/>
      </dsp:nvSpPr>
      <dsp:spPr>
        <a:xfrm>
          <a:off x="450824" y="305996"/>
          <a:ext cx="7589629" cy="612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022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 err="1">
              <a:latin typeface="Counter-Strike" panose="020B0604020202020204" charset="0"/>
            </a:rPr>
            <a:t>Latar</a:t>
          </a:r>
          <a:r>
            <a:rPr lang="en-US" sz="3200" b="0" kern="1200">
              <a:latin typeface="Counter-Strike" panose="020B0604020202020204" charset="0"/>
            </a:rPr>
            <a:t> </a:t>
          </a:r>
          <a:r>
            <a:rPr lang="en-US" sz="3200" b="0" kern="1200" err="1">
              <a:latin typeface="Counter-Strike" panose="020B0604020202020204" charset="0"/>
            </a:rPr>
            <a:t>Belakang</a:t>
          </a:r>
          <a:endParaRPr lang="en-US" sz="3200" b="0" kern="1200">
            <a:latin typeface="Counter-Strike" panose="020B0604020202020204" charset="0"/>
          </a:endParaRPr>
        </a:p>
      </dsp:txBody>
      <dsp:txXfrm>
        <a:off x="450824" y="305996"/>
        <a:ext cx="7589629" cy="612311"/>
      </dsp:txXfrm>
    </dsp:sp>
    <dsp:sp modelId="{C37FC9DB-7E01-45B5-89F9-BDBCA4AC702E}">
      <dsp:nvSpPr>
        <dsp:cNvPr id="0" name=""/>
        <dsp:cNvSpPr/>
      </dsp:nvSpPr>
      <dsp:spPr>
        <a:xfrm>
          <a:off x="68129" y="229457"/>
          <a:ext cx="765388" cy="765388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AB2320-3BE6-40EC-8D96-E1829F6D324E}">
      <dsp:nvSpPr>
        <dsp:cNvPr id="0" name=""/>
        <dsp:cNvSpPr/>
      </dsp:nvSpPr>
      <dsp:spPr>
        <a:xfrm>
          <a:off x="801876" y="1224622"/>
          <a:ext cx="7238577" cy="612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022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>
              <a:latin typeface="Counter-Strike" panose="020B0604020202020204" charset="0"/>
            </a:rPr>
            <a:t>Tujuan</a:t>
          </a:r>
          <a:endParaRPr lang="en-US" sz="3200" kern="1200">
            <a:latin typeface="Counter-Strike" panose="020B0604020202020204" charset="0"/>
          </a:endParaRPr>
        </a:p>
      </dsp:txBody>
      <dsp:txXfrm>
        <a:off x="801876" y="1224622"/>
        <a:ext cx="7238577" cy="612311"/>
      </dsp:txXfrm>
    </dsp:sp>
    <dsp:sp modelId="{1DAE1CCF-84F9-4EDC-98B7-E9C7BAEEE74B}">
      <dsp:nvSpPr>
        <dsp:cNvPr id="0" name=""/>
        <dsp:cNvSpPr/>
      </dsp:nvSpPr>
      <dsp:spPr>
        <a:xfrm>
          <a:off x="419181" y="1148083"/>
          <a:ext cx="765388" cy="765388"/>
        </a:xfrm>
        <a:prstGeom prst="ellipse">
          <a:avLst/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427C3F-3507-4867-823B-870CA12A149E}">
      <dsp:nvSpPr>
        <dsp:cNvPr id="0" name=""/>
        <dsp:cNvSpPr/>
      </dsp:nvSpPr>
      <dsp:spPr>
        <a:xfrm>
          <a:off x="801876" y="2143247"/>
          <a:ext cx="7238577" cy="612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022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>
              <a:latin typeface="Counter-Strike" panose="020B0604020202020204" charset="0"/>
            </a:rPr>
            <a:t>Metode</a:t>
          </a:r>
          <a:endParaRPr lang="en-US" sz="3200" kern="1200"/>
        </a:p>
      </dsp:txBody>
      <dsp:txXfrm>
        <a:off x="801876" y="2143247"/>
        <a:ext cx="7238577" cy="612311"/>
      </dsp:txXfrm>
    </dsp:sp>
    <dsp:sp modelId="{86E506C1-C382-4E88-B9D1-C1F3BE232007}">
      <dsp:nvSpPr>
        <dsp:cNvPr id="0" name=""/>
        <dsp:cNvSpPr/>
      </dsp:nvSpPr>
      <dsp:spPr>
        <a:xfrm>
          <a:off x="419181" y="2066708"/>
          <a:ext cx="765388" cy="765388"/>
        </a:xfrm>
        <a:prstGeom prst="ellipse">
          <a:avLst/>
        </a:prstGeom>
        <a:blipFill rotWithShape="0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6EB8F7-29A7-404E-9DCA-B1CE200DED8A}">
      <dsp:nvSpPr>
        <dsp:cNvPr id="0" name=""/>
        <dsp:cNvSpPr/>
      </dsp:nvSpPr>
      <dsp:spPr>
        <a:xfrm>
          <a:off x="450824" y="3061873"/>
          <a:ext cx="7589629" cy="61231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022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kern="1200">
              <a:latin typeface="Counter-Strike" panose="020B0604020202020204" charset="0"/>
            </a:rPr>
            <a:t>Hasil</a:t>
          </a:r>
          <a:endParaRPr lang="en-US" sz="3200" kern="1200"/>
        </a:p>
      </dsp:txBody>
      <dsp:txXfrm>
        <a:off x="450824" y="3061873"/>
        <a:ext cx="7589629" cy="612311"/>
      </dsp:txXfrm>
    </dsp:sp>
    <dsp:sp modelId="{CDF173D8-E66B-4F16-9EDF-B769624D79B7}">
      <dsp:nvSpPr>
        <dsp:cNvPr id="0" name=""/>
        <dsp:cNvSpPr/>
      </dsp:nvSpPr>
      <dsp:spPr>
        <a:xfrm>
          <a:off x="68129" y="2985334"/>
          <a:ext cx="765388" cy="765388"/>
        </a:xfrm>
        <a:prstGeom prst="ellipse">
          <a:avLst/>
        </a:prstGeom>
        <a:blipFill rotWithShape="0">
          <a:blip xmlns:r="http://schemas.openxmlformats.org/officeDocument/2006/relationships" r:embed="rId4"/>
          <a:stretch>
            <a:fillRect/>
          </a:stretch>
        </a:blip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AAA49-C748-45AB-A06F-3A604DF36E12}" type="datetimeFigureOut">
              <a:rPr lang="id-ID" smtClean="0"/>
              <a:t>11/06/2020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DF922E-DB1A-45EC-9F90-D3A3ACBD753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98726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D0B08C-A959-4736-9678-E5312AB951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5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FAD8B-2340-440F-9DFB-FC6A9CACAE4B}" type="datetime1">
              <a:rPr lang="id-ID" smtClean="0"/>
              <a:t>11/06/2020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2524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22431-217C-4DBC-A261-E0E00EC536B5}" type="datetime1">
              <a:rPr lang="id-ID" smtClean="0"/>
              <a:t>11/06/2020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60010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29940-B837-4951-ADCA-90A6DBFA7081}" type="datetime1">
              <a:rPr lang="id-ID" smtClean="0"/>
              <a:t>11/06/2020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45249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AA6D2-695B-4013-901D-0CE2AC4EFE18}" type="datetime1">
              <a:rPr lang="id-ID" smtClean="0"/>
              <a:t>11/06/2020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52372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D4267-769B-4994-8632-30B98EEECE83}" type="datetime1">
              <a:rPr lang="id-ID" smtClean="0"/>
              <a:t>11/06/2020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76525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941-312B-47D0-9BD2-0E98413A1CDE}" type="datetime1">
              <a:rPr lang="id-ID" smtClean="0"/>
              <a:t>11/06/2020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86718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0C9AE-E9DD-48FF-9E14-74DF6D8D844F}" type="datetime1">
              <a:rPr lang="id-ID" smtClean="0"/>
              <a:t>11/06/2020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4746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F235F-BC9F-46E7-A3C8-756753A8EB1E}" type="datetime1">
              <a:rPr lang="id-ID" smtClean="0"/>
              <a:t>11/06/2020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64659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698F2-1818-4DF2-92F9-696FD1EE806B}" type="datetime1">
              <a:rPr lang="id-ID" smtClean="0"/>
              <a:t>11/06/2020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74923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EC423-9C58-4293-B62D-92DE04C50FC3}" type="datetime1">
              <a:rPr lang="id-ID" smtClean="0"/>
              <a:t>11/06/2020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33896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8FCAD-B859-4711-ACD2-9905F6E9ACCB}" type="datetime1">
              <a:rPr lang="id-ID" smtClean="0"/>
              <a:t>11/06/2020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57732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10E848-F508-44A4-A298-3AC8F501EE02}" type="datetime1">
              <a:rPr lang="id-ID" smtClean="0"/>
              <a:t>11/06/2020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8DDAE-C7BD-458B-9B36-18517081D67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95976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.png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/>
          <p:cNvSpPr txBox="1"/>
          <p:nvPr/>
        </p:nvSpPr>
        <p:spPr>
          <a:xfrm>
            <a:off x="3405008" y="6337048"/>
            <a:ext cx="5738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b="1">
                <a:latin typeface="Arial" panose="020B0604020202020204" pitchFamily="34" charset="0"/>
                <a:cs typeface="Arial" panose="020B0604020202020204" pitchFamily="34" charset="0"/>
              </a:rPr>
              <a:t>Analisis Kontur Kebisingan Pesawat di Bandara Internasional Juanda sebagai Dasar Perencanaan Perkembangan Area Sekitar Bandara</a:t>
            </a:r>
            <a:endParaRPr lang="id-ID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-13085" y="6294976"/>
            <a:ext cx="9157085" cy="0"/>
          </a:xfrm>
          <a:prstGeom prst="line">
            <a:avLst/>
          </a:prstGeom>
          <a:ln w="28575">
            <a:solidFill>
              <a:srgbClr val="2D28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76201" y="6326880"/>
            <a:ext cx="3243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b="1">
                <a:latin typeface="Arial" panose="020B0604020202020204" pitchFamily="34" charset="0"/>
                <a:cs typeface="Arial" panose="020B0604020202020204" pitchFamily="34" charset="0"/>
              </a:rPr>
              <a:t>Seminar </a:t>
            </a:r>
            <a:r>
              <a:rPr lang="en-US" sz="1200" b="1">
                <a:latin typeface="Arial" panose="020B0604020202020204" pitchFamily="34" charset="0"/>
                <a:cs typeface="Arial" panose="020B0604020202020204" pitchFamily="34" charset="0"/>
              </a:rPr>
              <a:t>dan</a:t>
            </a:r>
            <a:r>
              <a:rPr lang="id-ID" sz="1200" b="1">
                <a:latin typeface="Arial" panose="020B0604020202020204" pitchFamily="34" charset="0"/>
                <a:cs typeface="Arial" panose="020B0604020202020204" pitchFamily="34" charset="0"/>
              </a:rPr>
              <a:t> Sidang Tugas Akhir</a:t>
            </a:r>
            <a:br>
              <a:rPr lang="en-US" sz="12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Muhammad Hafizhurrahman (3113100087)</a:t>
            </a:r>
            <a:endParaRPr lang="id-ID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1" y="1214179"/>
            <a:ext cx="9144000" cy="967717"/>
            <a:chOff x="-13085" y="-194397"/>
            <a:chExt cx="9144000" cy="1337346"/>
          </a:xfrm>
        </p:grpSpPr>
        <p:grpSp>
          <p:nvGrpSpPr>
            <p:cNvPr id="57" name="Group 56"/>
            <p:cNvGrpSpPr/>
            <p:nvPr/>
          </p:nvGrpSpPr>
          <p:grpSpPr>
            <a:xfrm>
              <a:off x="-13085" y="-6340"/>
              <a:ext cx="9144000" cy="1149289"/>
              <a:chOff x="-13085" y="-6340"/>
              <a:chExt cx="9144000" cy="1149289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-13085" y="-6340"/>
                <a:ext cx="9144000" cy="1149289"/>
              </a:xfrm>
              <a:prstGeom prst="rect">
                <a:avLst/>
              </a:prstGeom>
              <a:ln/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pic>
            <p:nvPicPr>
              <p:cNvPr id="62" name="Picture 6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3292" y="260533"/>
                <a:ext cx="522854" cy="656963"/>
              </a:xfrm>
              <a:prstGeom prst="rect">
                <a:avLst/>
              </a:prstGeom>
            </p:spPr>
          </p:pic>
          <p:pic>
            <p:nvPicPr>
              <p:cNvPr id="63" name="Picture 6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2839" y="367072"/>
                <a:ext cx="443758" cy="566923"/>
              </a:xfrm>
              <a:prstGeom prst="rect">
                <a:avLst/>
              </a:prstGeom>
            </p:spPr>
          </p:pic>
        </p:grpSp>
        <p:sp>
          <p:nvSpPr>
            <p:cNvPr id="58" name="TextBox 57"/>
            <p:cNvSpPr txBox="1"/>
            <p:nvPr/>
          </p:nvSpPr>
          <p:spPr>
            <a:xfrm>
              <a:off x="719836" y="-194397"/>
              <a:ext cx="7336257" cy="1276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>
                  <a:ln w="19050">
                    <a:noFill/>
                  </a:ln>
                  <a:solidFill>
                    <a:srgbClr val="2C2760"/>
                  </a:solidFill>
                  <a:latin typeface="Counter-Strike" panose="02000506030000020004" pitchFamily="2" charset="0"/>
                </a:rPr>
                <a:t>Kerangka Presentasi</a:t>
              </a:r>
              <a:r>
                <a:rPr lang="id-ID" sz="4000">
                  <a:ln w="19050">
                    <a:noFill/>
                  </a:ln>
                  <a:solidFill>
                    <a:srgbClr val="2C2760"/>
                  </a:solidFill>
                  <a:latin typeface="Counter-Strike" panose="02000506030000020004" pitchFamily="2" charset="0"/>
                </a:rPr>
                <a:t> </a:t>
              </a:r>
            </a:p>
          </p:txBody>
        </p:sp>
      </p:grpSp>
      <p:cxnSp>
        <p:nvCxnSpPr>
          <p:cNvPr id="64" name="Straight Connector 63"/>
          <p:cNvCxnSpPr>
            <a:cxnSpLocks/>
          </p:cNvCxnSpPr>
          <p:nvPr/>
        </p:nvCxnSpPr>
        <p:spPr>
          <a:xfrm>
            <a:off x="3319864" y="6287696"/>
            <a:ext cx="0" cy="559648"/>
          </a:xfrm>
          <a:prstGeom prst="line">
            <a:avLst/>
          </a:prstGeom>
          <a:ln w="28575">
            <a:solidFill>
              <a:srgbClr val="2D28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5A40CCC3-F909-46B6-B37D-AED9B13ED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5874253"/>
              </p:ext>
            </p:extLst>
          </p:nvPr>
        </p:nvGraphicFramePr>
        <p:xfrm>
          <a:off x="320635" y="2270319"/>
          <a:ext cx="8094316" cy="39801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43812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5493</TotalTime>
  <Words>34</Words>
  <Application>Microsoft Office PowerPoint</Application>
  <PresentationFormat>On-screen Show (4:3)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Counter-Strike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Muhajir</dc:creator>
  <cp:lastModifiedBy>USER</cp:lastModifiedBy>
  <cp:revision>264</cp:revision>
  <dcterms:created xsi:type="dcterms:W3CDTF">2015-06-24T16:19:25Z</dcterms:created>
  <dcterms:modified xsi:type="dcterms:W3CDTF">2020-06-10T17:52:39Z</dcterms:modified>
</cp:coreProperties>
</file>

<file path=docProps/thumbnail.jpeg>
</file>